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Bellota Text"/>
      <p:regular r:id="rId12"/>
      <p:bold r:id="rId13"/>
      <p:italic r:id="rId14"/>
      <p:boldItalic r:id="rId15"/>
    </p:embeddedFont>
    <p:embeddedFont>
      <p:font typeface="Anaheim"/>
      <p:regular r:id="rId16"/>
    </p:embeddedFont>
    <p:embeddedFont>
      <p:font typeface="Bebas Neue"/>
      <p:regular r:id="rId17"/>
    </p:embeddedFont>
    <p:embeddedFont>
      <p:font typeface="Gilda Display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BellotaText-bold.fntdata"/><Relationship Id="rId12" Type="http://schemas.openxmlformats.org/officeDocument/2006/relationships/font" Target="fonts/BellotaTex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llotaText-boldItalic.fntdata"/><Relationship Id="rId14" Type="http://schemas.openxmlformats.org/officeDocument/2006/relationships/font" Target="fonts/BellotaText-italic.fntdata"/><Relationship Id="rId17" Type="http://schemas.openxmlformats.org/officeDocument/2006/relationships/font" Target="fonts/BebasNeue-regular.fntdata"/><Relationship Id="rId16" Type="http://schemas.openxmlformats.org/officeDocument/2006/relationships/font" Target="fonts/Anahei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GildaDis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2cf0389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2cf0389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2cf0389b7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2cf0389b7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11" Type="http://schemas.openxmlformats.org/officeDocument/2006/relationships/image" Target="../media/image6.png"/><Relationship Id="rId10" Type="http://schemas.openxmlformats.org/officeDocument/2006/relationships/image" Target="../media/image16.png"/><Relationship Id="rId12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84.png"/><Relationship Id="rId13" Type="http://schemas.openxmlformats.org/officeDocument/2006/relationships/image" Target="../media/image81.png"/><Relationship Id="rId1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4.png"/><Relationship Id="rId3" Type="http://schemas.openxmlformats.org/officeDocument/2006/relationships/image" Target="../media/image11.png"/><Relationship Id="rId4" Type="http://schemas.openxmlformats.org/officeDocument/2006/relationships/image" Target="../media/image42.png"/><Relationship Id="rId9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69.png"/><Relationship Id="rId8" Type="http://schemas.openxmlformats.org/officeDocument/2006/relationships/image" Target="../media/image8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Relationship Id="rId4" Type="http://schemas.openxmlformats.org/officeDocument/2006/relationships/image" Target="../media/image7.png"/><Relationship Id="rId5" Type="http://schemas.openxmlformats.org/officeDocument/2006/relationships/image" Target="../media/image80.png"/><Relationship Id="rId6" Type="http://schemas.openxmlformats.org/officeDocument/2006/relationships/image" Target="../media/image99.png"/><Relationship Id="rId7" Type="http://schemas.openxmlformats.org/officeDocument/2006/relationships/image" Target="../media/image94.png"/></Relationships>
</file>

<file path=ppt/slideLayouts/_rels/slideLayout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png"/><Relationship Id="rId10" Type="http://schemas.openxmlformats.org/officeDocument/2006/relationships/image" Target="../media/image9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3.png"/><Relationship Id="rId4" Type="http://schemas.openxmlformats.org/officeDocument/2006/relationships/image" Target="../media/image58.png"/><Relationship Id="rId9" Type="http://schemas.openxmlformats.org/officeDocument/2006/relationships/image" Target="../media/image88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1.png"/><Relationship Id="rId8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12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Layouts/_rels/slideLayout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5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69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67.png"/></Relationships>
</file>

<file path=ppt/slideLayouts/_rels/slideLayout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28.png"/><Relationship Id="rId13" Type="http://schemas.openxmlformats.org/officeDocument/2006/relationships/image" Target="../media/image94.png"/><Relationship Id="rId12" Type="http://schemas.openxmlformats.org/officeDocument/2006/relationships/image" Target="../media/image6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98.png"/><Relationship Id="rId5" Type="http://schemas.openxmlformats.org/officeDocument/2006/relationships/image" Target="../media/image100.png"/><Relationship Id="rId6" Type="http://schemas.openxmlformats.org/officeDocument/2006/relationships/image" Target="../media/image106.png"/><Relationship Id="rId7" Type="http://schemas.openxmlformats.org/officeDocument/2006/relationships/image" Target="../media/image105.png"/><Relationship Id="rId8" Type="http://schemas.openxmlformats.org/officeDocument/2006/relationships/image" Target="../media/image62.png"/></Relationships>
</file>

<file path=ppt/slideLayouts/_rels/slideLayout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4.png"/><Relationship Id="rId10" Type="http://schemas.openxmlformats.org/officeDocument/2006/relationships/image" Target="../media/image81.png"/><Relationship Id="rId12" Type="http://schemas.openxmlformats.org/officeDocument/2006/relationships/image" Target="../media/image10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6.png"/><Relationship Id="rId4" Type="http://schemas.openxmlformats.org/officeDocument/2006/relationships/image" Target="../media/image100.png"/><Relationship Id="rId9" Type="http://schemas.openxmlformats.org/officeDocument/2006/relationships/image" Target="../media/image62.png"/><Relationship Id="rId5" Type="http://schemas.openxmlformats.org/officeDocument/2006/relationships/image" Target="../media/image116.png"/><Relationship Id="rId6" Type="http://schemas.openxmlformats.org/officeDocument/2006/relationships/image" Target="../media/image63.png"/><Relationship Id="rId7" Type="http://schemas.openxmlformats.org/officeDocument/2006/relationships/image" Target="../media/image110.png"/><Relationship Id="rId8" Type="http://schemas.openxmlformats.org/officeDocument/2006/relationships/image" Target="../media/image76.png"/></Relationships>
</file>

<file path=ppt/slideLayouts/_rels/slideLayout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98.png"/><Relationship Id="rId10" Type="http://schemas.openxmlformats.org/officeDocument/2006/relationships/image" Target="../media/image39.png"/><Relationship Id="rId12" Type="http://schemas.openxmlformats.org/officeDocument/2006/relationships/image" Target="../media/image12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141.png"/><Relationship Id="rId4" Type="http://schemas.openxmlformats.org/officeDocument/2006/relationships/image" Target="../media/image35.png"/><Relationship Id="rId9" Type="http://schemas.openxmlformats.org/officeDocument/2006/relationships/image" Target="../media/image72.png"/><Relationship Id="rId5" Type="http://schemas.openxmlformats.org/officeDocument/2006/relationships/image" Target="../media/image140.png"/><Relationship Id="rId6" Type="http://schemas.openxmlformats.org/officeDocument/2006/relationships/image" Target="../media/image142.png"/><Relationship Id="rId7" Type="http://schemas.openxmlformats.org/officeDocument/2006/relationships/image" Target="../media/image137.png"/><Relationship Id="rId8" Type="http://schemas.openxmlformats.org/officeDocument/2006/relationships/image" Target="../media/image10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2" Type="http://schemas.openxmlformats.org/officeDocument/2006/relationships/image" Target="../media/image27.png"/><Relationship Id="rId9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30.png"/></Relationships>
</file>

<file path=ppt/slideLayouts/_rels/slideLayout2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12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Relationship Id="rId7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11" Type="http://schemas.openxmlformats.org/officeDocument/2006/relationships/image" Target="../media/image26.png"/><Relationship Id="rId10" Type="http://schemas.openxmlformats.org/officeDocument/2006/relationships/image" Target="../media/image22.png"/><Relationship Id="rId9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3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10" Type="http://schemas.openxmlformats.org/officeDocument/2006/relationships/image" Target="../media/image55.png"/><Relationship Id="rId9" Type="http://schemas.openxmlformats.org/officeDocument/2006/relationships/image" Target="../media/image12.png"/><Relationship Id="rId5" Type="http://schemas.openxmlformats.org/officeDocument/2006/relationships/image" Target="../media/image42.png"/><Relationship Id="rId6" Type="http://schemas.openxmlformats.org/officeDocument/2006/relationships/image" Target="../media/image40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51.png"/><Relationship Id="rId7" Type="http://schemas.openxmlformats.org/officeDocument/2006/relationships/image" Target="../media/image31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4.png"/><Relationship Id="rId10" Type="http://schemas.openxmlformats.org/officeDocument/2006/relationships/image" Target="../media/image65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5.png"/><Relationship Id="rId4" Type="http://schemas.openxmlformats.org/officeDocument/2006/relationships/image" Target="../media/image48.png"/><Relationship Id="rId9" Type="http://schemas.openxmlformats.org/officeDocument/2006/relationships/image" Target="../media/image69.png"/><Relationship Id="rId5" Type="http://schemas.openxmlformats.org/officeDocument/2006/relationships/image" Target="../media/image37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67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Relationship Id="rId3" Type="http://schemas.openxmlformats.org/officeDocument/2006/relationships/image" Target="../media/image63.png"/><Relationship Id="rId4" Type="http://schemas.openxmlformats.org/officeDocument/2006/relationships/image" Target="../media/image66.png"/><Relationship Id="rId9" Type="http://schemas.openxmlformats.org/officeDocument/2006/relationships/image" Target="../media/image59.png"/><Relationship Id="rId5" Type="http://schemas.openxmlformats.org/officeDocument/2006/relationships/image" Target="../media/image62.png"/><Relationship Id="rId6" Type="http://schemas.openxmlformats.org/officeDocument/2006/relationships/image" Target="../media/image12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18100" y="1367625"/>
            <a:ext cx="6907800" cy="18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307600" y="3343513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30341" l="0" r="0" t="31017"/>
          <a:stretch/>
        </p:blipFill>
        <p:spPr>
          <a:xfrm>
            <a:off x="-2025700" y="3803875"/>
            <a:ext cx="4750750" cy="183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090031">
            <a:off x="7422091" y="870016"/>
            <a:ext cx="3161617" cy="3161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55572">
            <a:off x="-1773481" y="1390267"/>
            <a:ext cx="3161614" cy="3161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25" y="-1673225"/>
            <a:ext cx="3264651" cy="326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6375" y="2891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6">
            <a:alphaModFix/>
          </a:blip>
          <a:srcRect b="16055" l="4444" r="11705" t="20030"/>
          <a:stretch/>
        </p:blipFill>
        <p:spPr>
          <a:xfrm rot="1158419">
            <a:off x="5144527" y="-2210051"/>
            <a:ext cx="4377195" cy="333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40350" y="3511675"/>
            <a:ext cx="2420099" cy="24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266025" y="-572150"/>
            <a:ext cx="4071450" cy="199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806825" y="-1150700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19499" y="2314575"/>
            <a:ext cx="1366750" cy="309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6125" y="3738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403021">
            <a:off x="6046804" y="-1262751"/>
            <a:ext cx="2572640" cy="2729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 txBox="1"/>
          <p:nvPr>
            <p:ph hasCustomPrompt="1" type="title"/>
          </p:nvPr>
        </p:nvSpPr>
        <p:spPr>
          <a:xfrm>
            <a:off x="1284000" y="1288250"/>
            <a:ext cx="6576000" cy="163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9" name="Google Shape;129;p11"/>
          <p:cNvSpPr txBox="1"/>
          <p:nvPr>
            <p:ph idx="1" type="subTitle"/>
          </p:nvPr>
        </p:nvSpPr>
        <p:spPr>
          <a:xfrm>
            <a:off x="1284000" y="301702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0" name="Google Shape;13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559805">
            <a:off x="6174306" y="3958425"/>
            <a:ext cx="3352149" cy="26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818438">
            <a:off x="4652906" y="4543449"/>
            <a:ext cx="1907448" cy="2079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45946">
            <a:off x="-376400" y="3953296"/>
            <a:ext cx="4175875" cy="297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9302188">
            <a:off x="-330044" y="3412709"/>
            <a:ext cx="2296988" cy="260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9302181">
            <a:off x="6952612" y="3434808"/>
            <a:ext cx="2643753" cy="2999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3465650" y="4042697"/>
            <a:ext cx="1218725" cy="20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5657525" y="3932046"/>
            <a:ext cx="1504100" cy="35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07969">
            <a:off x="2339379" y="-1034550"/>
            <a:ext cx="1907450" cy="207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86220" y="-1229925"/>
            <a:ext cx="3352150" cy="263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717803">
            <a:off x="4742151" y="-1888792"/>
            <a:ext cx="4175875" cy="2973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25" y="-550375"/>
            <a:ext cx="1398000" cy="234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21">
            <a:off x="2496037" y="-1984005"/>
            <a:ext cx="2643753" cy="2999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121119">
            <a:off x="7661937" y="-362325"/>
            <a:ext cx="1398000" cy="234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9240400">
            <a:off x="-530922" y="-768575"/>
            <a:ext cx="3915022" cy="12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97425" y="-1218615"/>
            <a:ext cx="4657823" cy="217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hasCustomPrompt="1" idx="2" type="title"/>
          </p:nvPr>
        </p:nvSpPr>
        <p:spPr>
          <a:xfrm>
            <a:off x="1379587" y="1560825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/>
          <p:nvPr>
            <p:ph hasCustomPrompt="1" idx="3" type="title"/>
          </p:nvPr>
        </p:nvSpPr>
        <p:spPr>
          <a:xfrm>
            <a:off x="1379587" y="2891921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/>
          <p:nvPr>
            <p:ph hasCustomPrompt="1" idx="4" type="title"/>
          </p:nvPr>
        </p:nvSpPr>
        <p:spPr>
          <a:xfrm>
            <a:off x="4078861" y="1560825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/>
          <p:nvPr>
            <p:ph hasCustomPrompt="1" idx="5" type="title"/>
          </p:nvPr>
        </p:nvSpPr>
        <p:spPr>
          <a:xfrm>
            <a:off x="4078861" y="2891921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hasCustomPrompt="1" idx="6" type="title"/>
          </p:nvPr>
        </p:nvSpPr>
        <p:spPr>
          <a:xfrm>
            <a:off x="6778135" y="1560825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hasCustomPrompt="1" idx="7" type="title"/>
          </p:nvPr>
        </p:nvSpPr>
        <p:spPr>
          <a:xfrm>
            <a:off x="6778135" y="2891921"/>
            <a:ext cx="7518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idx="1" type="subTitle"/>
          </p:nvPr>
        </p:nvSpPr>
        <p:spPr>
          <a:xfrm>
            <a:off x="602725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8" type="subTitle"/>
          </p:nvPr>
        </p:nvSpPr>
        <p:spPr>
          <a:xfrm>
            <a:off x="3302000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9" type="subTitle"/>
          </p:nvPr>
        </p:nvSpPr>
        <p:spPr>
          <a:xfrm>
            <a:off x="6001275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13" type="subTitle"/>
          </p:nvPr>
        </p:nvSpPr>
        <p:spPr>
          <a:xfrm>
            <a:off x="602725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14" type="subTitle"/>
          </p:nvPr>
        </p:nvSpPr>
        <p:spPr>
          <a:xfrm>
            <a:off x="3302000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5" type="subTitle"/>
          </p:nvPr>
        </p:nvSpPr>
        <p:spPr>
          <a:xfrm>
            <a:off x="6001275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60" name="Google Shape;1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276445">
            <a:off x="8054216" y="2493260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76445">
            <a:off x="3091691" y="4407785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3"/>
          <p:cNvPicPr preferRelativeResize="0"/>
          <p:nvPr/>
        </p:nvPicPr>
        <p:blipFill rotWithShape="1">
          <a:blip r:embed="rId4">
            <a:alphaModFix/>
          </a:blip>
          <a:srcRect b="14852" l="0" r="0" t="20484"/>
          <a:stretch/>
        </p:blipFill>
        <p:spPr>
          <a:xfrm>
            <a:off x="6787088" y="3612825"/>
            <a:ext cx="3846674" cy="248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3"/>
          <p:cNvPicPr preferRelativeResize="0"/>
          <p:nvPr/>
        </p:nvPicPr>
        <p:blipFill rotWithShape="1">
          <a:blip r:embed="rId5">
            <a:alphaModFix/>
          </a:blip>
          <a:srcRect b="24227" l="0" r="0" t="9141"/>
          <a:stretch/>
        </p:blipFill>
        <p:spPr>
          <a:xfrm rot="9792803">
            <a:off x="4889151" y="4239712"/>
            <a:ext cx="3489650" cy="232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6">
            <a:alphaModFix/>
          </a:blip>
          <a:srcRect b="22777" l="0" r="2647" t="20884"/>
          <a:stretch/>
        </p:blipFill>
        <p:spPr>
          <a:xfrm rot="2699995">
            <a:off x="-2316808" y="3606843"/>
            <a:ext cx="5007091" cy="2897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-1695348" y="-787476"/>
            <a:ext cx="4432852" cy="185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7153" y="1945296"/>
            <a:ext cx="1589950" cy="1620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2813">
            <a:off x="-1471600" y="-1213300"/>
            <a:ext cx="2764851" cy="21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221186">
            <a:off x="7169373" y="4270989"/>
            <a:ext cx="2764852" cy="2177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105701">
            <a:off x="-144297" y="4647955"/>
            <a:ext cx="2254175" cy="13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8026" y="-1512825"/>
            <a:ext cx="1943992" cy="20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862913">
            <a:off x="7847125" y="2953301"/>
            <a:ext cx="1167300" cy="195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4"/>
          <p:cNvPicPr preferRelativeResize="0"/>
          <p:nvPr/>
        </p:nvPicPr>
        <p:blipFill rotWithShape="1">
          <a:blip r:embed="rId8">
            <a:alphaModFix/>
          </a:blip>
          <a:srcRect b="0" l="32427" r="0" t="0"/>
          <a:stretch/>
        </p:blipFill>
        <p:spPr>
          <a:xfrm rot="1395395">
            <a:off x="-669205" y="3172875"/>
            <a:ext cx="1394382" cy="1861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85528" y="259049"/>
            <a:ext cx="1233180" cy="294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4"/>
          <p:cNvPicPr preferRelativeResize="0"/>
          <p:nvPr/>
        </p:nvPicPr>
        <p:blipFill rotWithShape="1">
          <a:blip r:embed="rId8">
            <a:alphaModFix/>
          </a:blip>
          <a:srcRect b="0" l="32427" r="0" t="0"/>
          <a:stretch/>
        </p:blipFill>
        <p:spPr>
          <a:xfrm rot="-9226036">
            <a:off x="7733596" y="-658699"/>
            <a:ext cx="1394380" cy="186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57242">
            <a:off x="-902382" y="-565578"/>
            <a:ext cx="3231202" cy="135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7294">
            <a:off x="-105099" y="-440350"/>
            <a:ext cx="1167300" cy="195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title"/>
          </p:nvPr>
        </p:nvSpPr>
        <p:spPr>
          <a:xfrm>
            <a:off x="4302500" y="1876025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4302500" y="2586050"/>
            <a:ext cx="32331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82" name="Google Shape;18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9069" y="3612362"/>
            <a:ext cx="1834975" cy="20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889" y="4520562"/>
            <a:ext cx="1834973" cy="175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62095">
            <a:off x="-1417315" y="3931733"/>
            <a:ext cx="3421705" cy="207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22927">
            <a:off x="-273974" y="3159974"/>
            <a:ext cx="1354150" cy="1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977255">
            <a:off x="5665626" y="3481362"/>
            <a:ext cx="4084417" cy="200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022662">
            <a:off x="7008676" y="3603825"/>
            <a:ext cx="1213297" cy="20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21409">
            <a:off x="-461456" y="-1168675"/>
            <a:ext cx="2660575" cy="20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5026" y="-650925"/>
            <a:ext cx="1354150" cy="18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203550" y="-1533097"/>
            <a:ext cx="4084454" cy="20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203550" y="-650925"/>
            <a:ext cx="1213297" cy="20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29953" y="-1143550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550" y="-1143551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47" y="4489475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3750" y="4603999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510918">
            <a:off x="7356655" y="4503861"/>
            <a:ext cx="2175301" cy="2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800" y="2083824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39171">
            <a:off x="-922823" y="3672331"/>
            <a:ext cx="1550223" cy="152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74884">
            <a:off x="7351712" y="-637575"/>
            <a:ext cx="1093682" cy="183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589443">
            <a:off x="1042885" y="4354364"/>
            <a:ext cx="939726" cy="157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441421">
            <a:off x="6665824" y="4142894"/>
            <a:ext cx="1268028" cy="174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02585">
            <a:off x="5995823" y="-872893"/>
            <a:ext cx="1268029" cy="174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103798">
            <a:off x="-2470628" y="-601290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30772" y="1017725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6745">
            <a:off x="401287" y="-379600"/>
            <a:ext cx="1093681" cy="18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" name="Google Shape;208;p16"/>
          <p:cNvSpPr txBox="1"/>
          <p:nvPr>
            <p:ph idx="1" type="subTitle"/>
          </p:nvPr>
        </p:nvSpPr>
        <p:spPr>
          <a:xfrm>
            <a:off x="937625" y="233437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9" name="Google Shape;209;p16"/>
          <p:cNvSpPr txBox="1"/>
          <p:nvPr>
            <p:ph idx="2" type="subTitle"/>
          </p:nvPr>
        </p:nvSpPr>
        <p:spPr>
          <a:xfrm>
            <a:off x="3484347" y="233437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16"/>
          <p:cNvSpPr txBox="1"/>
          <p:nvPr>
            <p:ph idx="3" type="subTitle"/>
          </p:nvPr>
        </p:nvSpPr>
        <p:spPr>
          <a:xfrm>
            <a:off x="6031075" y="2334373"/>
            <a:ext cx="21753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16"/>
          <p:cNvSpPr txBox="1"/>
          <p:nvPr>
            <p:ph idx="4" type="subTitle"/>
          </p:nvPr>
        </p:nvSpPr>
        <p:spPr>
          <a:xfrm>
            <a:off x="937625" y="18066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16"/>
          <p:cNvSpPr txBox="1"/>
          <p:nvPr>
            <p:ph idx="5" type="subTitle"/>
          </p:nvPr>
        </p:nvSpPr>
        <p:spPr>
          <a:xfrm>
            <a:off x="3484350" y="18066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3" name="Google Shape;213;p16"/>
          <p:cNvSpPr txBox="1"/>
          <p:nvPr>
            <p:ph idx="6" type="subTitle"/>
          </p:nvPr>
        </p:nvSpPr>
        <p:spPr>
          <a:xfrm>
            <a:off x="6031075" y="1806676"/>
            <a:ext cx="21753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14" name="Google Shape;21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909287">
            <a:off x="8306327" y="-99894"/>
            <a:ext cx="1550222" cy="152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08601" y="-893425"/>
            <a:ext cx="3147325" cy="191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46578" y="259325"/>
            <a:ext cx="2459799" cy="204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1889" y="4371400"/>
            <a:ext cx="2526768" cy="26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946247">
            <a:off x="7090324" y="3764730"/>
            <a:ext cx="3476206" cy="1279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88319">
            <a:off x="-1590388" y="4350246"/>
            <a:ext cx="3827052" cy="95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481075">
            <a:off x="6702061" y="-147553"/>
            <a:ext cx="3827054" cy="9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100000">
            <a:off x="-454037" y="3528324"/>
            <a:ext cx="1274232" cy="175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8295062" y="2671875"/>
            <a:ext cx="1274233" cy="1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19550" y="-989000"/>
            <a:ext cx="1478656" cy="19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9550" y="4440568"/>
            <a:ext cx="3729956" cy="118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898234">
            <a:off x="3832675" y="4226250"/>
            <a:ext cx="1478657" cy="19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375877" y="-947697"/>
            <a:ext cx="3729951" cy="1828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70438">
            <a:off x="7897650" y="-470787"/>
            <a:ext cx="1274234" cy="17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4412" y="-814175"/>
            <a:ext cx="1274233" cy="1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" name="Google Shape;231;p17"/>
          <p:cNvSpPr txBox="1"/>
          <p:nvPr>
            <p:ph idx="1" type="subTitle"/>
          </p:nvPr>
        </p:nvSpPr>
        <p:spPr>
          <a:xfrm>
            <a:off x="1253224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17"/>
          <p:cNvSpPr txBox="1"/>
          <p:nvPr>
            <p:ph idx="2" type="subTitle"/>
          </p:nvPr>
        </p:nvSpPr>
        <p:spPr>
          <a:xfrm>
            <a:off x="5079776" y="1825100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17"/>
          <p:cNvSpPr txBox="1"/>
          <p:nvPr>
            <p:ph idx="3" type="subTitle"/>
          </p:nvPr>
        </p:nvSpPr>
        <p:spPr>
          <a:xfrm>
            <a:off x="1253224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7"/>
          <p:cNvSpPr txBox="1"/>
          <p:nvPr>
            <p:ph idx="4" type="subTitle"/>
          </p:nvPr>
        </p:nvSpPr>
        <p:spPr>
          <a:xfrm>
            <a:off x="5079776" y="3485675"/>
            <a:ext cx="2811000" cy="9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7"/>
          <p:cNvSpPr txBox="1"/>
          <p:nvPr>
            <p:ph idx="5" type="subTitle"/>
          </p:nvPr>
        </p:nvSpPr>
        <p:spPr>
          <a:xfrm>
            <a:off x="1253224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6" name="Google Shape;236;p17"/>
          <p:cNvSpPr txBox="1"/>
          <p:nvPr>
            <p:ph idx="6" type="subTitle"/>
          </p:nvPr>
        </p:nvSpPr>
        <p:spPr>
          <a:xfrm>
            <a:off x="1253224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17"/>
          <p:cNvSpPr txBox="1"/>
          <p:nvPr>
            <p:ph idx="7" type="subTitle"/>
          </p:nvPr>
        </p:nvSpPr>
        <p:spPr>
          <a:xfrm>
            <a:off x="5079749" y="145555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17"/>
          <p:cNvSpPr txBox="1"/>
          <p:nvPr>
            <p:ph idx="8" type="subTitle"/>
          </p:nvPr>
        </p:nvSpPr>
        <p:spPr>
          <a:xfrm>
            <a:off x="5079749" y="3116200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39" name="Google Shape;239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743904">
            <a:off x="-1438549" y="-25445"/>
            <a:ext cx="3243248" cy="135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" name="Google Shape;242;p18"/>
          <p:cNvSpPr txBox="1"/>
          <p:nvPr>
            <p:ph idx="1" type="subTitle"/>
          </p:nvPr>
        </p:nvSpPr>
        <p:spPr>
          <a:xfrm>
            <a:off x="719988" y="1710171"/>
            <a:ext cx="2430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18"/>
          <p:cNvSpPr txBox="1"/>
          <p:nvPr>
            <p:ph idx="2" type="subTitle"/>
          </p:nvPr>
        </p:nvSpPr>
        <p:spPr>
          <a:xfrm>
            <a:off x="3390025" y="1710171"/>
            <a:ext cx="24405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4" name="Google Shape;244;p18"/>
          <p:cNvSpPr txBox="1"/>
          <p:nvPr>
            <p:ph idx="3" type="subTitle"/>
          </p:nvPr>
        </p:nvSpPr>
        <p:spPr>
          <a:xfrm>
            <a:off x="719988" y="3440451"/>
            <a:ext cx="2430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5" name="Google Shape;245;p18"/>
          <p:cNvSpPr txBox="1"/>
          <p:nvPr>
            <p:ph idx="4" type="subTitle"/>
          </p:nvPr>
        </p:nvSpPr>
        <p:spPr>
          <a:xfrm>
            <a:off x="3390025" y="3440451"/>
            <a:ext cx="24405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6" name="Google Shape;246;p18"/>
          <p:cNvSpPr txBox="1"/>
          <p:nvPr>
            <p:ph idx="5" type="subTitle"/>
          </p:nvPr>
        </p:nvSpPr>
        <p:spPr>
          <a:xfrm>
            <a:off x="5974188" y="1710171"/>
            <a:ext cx="2449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7" name="Google Shape;247;p18"/>
          <p:cNvSpPr txBox="1"/>
          <p:nvPr>
            <p:ph idx="6" type="subTitle"/>
          </p:nvPr>
        </p:nvSpPr>
        <p:spPr>
          <a:xfrm>
            <a:off x="5974188" y="3440451"/>
            <a:ext cx="24498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48" name="Google Shape;248;p18"/>
          <p:cNvSpPr txBox="1"/>
          <p:nvPr>
            <p:ph idx="7" type="subTitle"/>
          </p:nvPr>
        </p:nvSpPr>
        <p:spPr>
          <a:xfrm>
            <a:off x="720000" y="1336275"/>
            <a:ext cx="243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18"/>
          <p:cNvSpPr txBox="1"/>
          <p:nvPr>
            <p:ph idx="8" type="subTitle"/>
          </p:nvPr>
        </p:nvSpPr>
        <p:spPr>
          <a:xfrm>
            <a:off x="3390025" y="1336275"/>
            <a:ext cx="244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18"/>
          <p:cNvSpPr txBox="1"/>
          <p:nvPr>
            <p:ph idx="9" type="subTitle"/>
          </p:nvPr>
        </p:nvSpPr>
        <p:spPr>
          <a:xfrm>
            <a:off x="5974200" y="1336275"/>
            <a:ext cx="244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18"/>
          <p:cNvSpPr txBox="1"/>
          <p:nvPr>
            <p:ph idx="13" type="subTitle"/>
          </p:nvPr>
        </p:nvSpPr>
        <p:spPr>
          <a:xfrm>
            <a:off x="720000" y="3063350"/>
            <a:ext cx="2430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2" name="Google Shape;252;p18"/>
          <p:cNvSpPr txBox="1"/>
          <p:nvPr>
            <p:ph idx="14" type="subTitle"/>
          </p:nvPr>
        </p:nvSpPr>
        <p:spPr>
          <a:xfrm>
            <a:off x="3385375" y="3063350"/>
            <a:ext cx="2440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8"/>
          <p:cNvSpPr txBox="1"/>
          <p:nvPr>
            <p:ph idx="15" type="subTitle"/>
          </p:nvPr>
        </p:nvSpPr>
        <p:spPr>
          <a:xfrm>
            <a:off x="5974200" y="3063350"/>
            <a:ext cx="2449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54" name="Google Shape;25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43476" y="4545650"/>
            <a:ext cx="2787140" cy="272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78055">
            <a:off x="-718700" y="4319067"/>
            <a:ext cx="3687098" cy="223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104112" y="-940826"/>
            <a:ext cx="4457923" cy="16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20100" y="4048188"/>
            <a:ext cx="1506342" cy="14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3846900" y="4574122"/>
            <a:ext cx="1808399" cy="17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7204" y="-536254"/>
            <a:ext cx="2787149" cy="187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8303288" y="2241525"/>
            <a:ext cx="1432925" cy="236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0676578">
            <a:off x="2523227" y="4155936"/>
            <a:ext cx="1180217" cy="162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29239">
            <a:off x="6133176" y="-931851"/>
            <a:ext cx="1180217" cy="162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9276445">
            <a:off x="4786091" y="4667110"/>
            <a:ext cx="4143371" cy="193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700000">
            <a:off x="-1695348" y="-787476"/>
            <a:ext cx="4432852" cy="185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142424" y="-1171875"/>
            <a:ext cx="1432925" cy="236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2347938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19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69" name="Google Shape;269;p19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Diese Präsentationsvorlage wurde von</a:t>
            </a:r>
            <a:r>
              <a:rPr b="1"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Slidesgo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erstellt, inklusive Icons von</a:t>
            </a:r>
            <a:r>
              <a:rPr b="1"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Flaticon </a:t>
            </a:r>
            <a:r>
              <a:rPr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und Infografiken &amp; Bilder von</a:t>
            </a:r>
            <a:r>
              <a:rPr b="1" lang="de" sz="12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rPr>
              <a:t> Freepik </a:t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21225" y="-565625"/>
            <a:ext cx="2043201" cy="169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55582">
            <a:off x="7560921" y="1194425"/>
            <a:ext cx="2789118" cy="18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48025" y="-460112"/>
            <a:ext cx="2043099" cy="1999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3925" y="3756318"/>
            <a:ext cx="2043100" cy="1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24041">
            <a:off x="1784725" y="-800057"/>
            <a:ext cx="2043100" cy="184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954100" y="3639531"/>
            <a:ext cx="2043101" cy="2081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201214">
            <a:off x="-1382013" y="2422804"/>
            <a:ext cx="2518572" cy="628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9">
            <a:alphaModFix/>
          </a:blip>
          <a:srcRect b="0" l="19980" r="0" t="0"/>
          <a:stretch/>
        </p:blipFill>
        <p:spPr>
          <a:xfrm rot="809470">
            <a:off x="6636067" y="-757789"/>
            <a:ext cx="1468397" cy="20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9"/>
          <p:cNvPicPr preferRelativeResize="0"/>
          <p:nvPr/>
        </p:nvPicPr>
        <p:blipFill rotWithShape="1">
          <a:blip r:embed="rId10">
            <a:alphaModFix/>
          </a:blip>
          <a:srcRect b="0" l="19980" r="0" t="0"/>
          <a:stretch/>
        </p:blipFill>
        <p:spPr>
          <a:xfrm rot="10407089">
            <a:off x="827141" y="3960486"/>
            <a:ext cx="1468396" cy="2081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7475" y="-157762"/>
            <a:ext cx="1546768" cy="19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0464536">
            <a:off x="7416900" y="3256837"/>
            <a:ext cx="1546769" cy="19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575503" y="-317847"/>
            <a:ext cx="1932701" cy="19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74390">
            <a:off x="7659424" y="3558625"/>
            <a:ext cx="2683749" cy="26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212102" y="3192300"/>
            <a:ext cx="34163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745319">
            <a:off x="5868815" y="4601300"/>
            <a:ext cx="4210883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151656" y="-317850"/>
            <a:ext cx="1932701" cy="253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7">
            <a:alphaModFix/>
          </a:blip>
          <a:srcRect b="0" l="0" r="23289" t="0"/>
          <a:stretch/>
        </p:blipFill>
        <p:spPr>
          <a:xfrm flipH="1" rot="-257739">
            <a:off x="8288495" y="2487356"/>
            <a:ext cx="1425606" cy="18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1614600" y="2289275"/>
            <a:ext cx="5748600" cy="13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899400" y="1287400"/>
            <a:ext cx="13452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41625" y="679725"/>
            <a:ext cx="1947498" cy="198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93" y="4301025"/>
            <a:ext cx="2604380" cy="150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42875" y="-876300"/>
            <a:ext cx="4458603" cy="270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1576" y="2664200"/>
            <a:ext cx="2191650" cy="12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b="18039" l="0" r="0" t="0"/>
          <a:stretch/>
        </p:blipFill>
        <p:spPr>
          <a:xfrm rot="-811025">
            <a:off x="1776554" y="-744588"/>
            <a:ext cx="3206475" cy="176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9149" y="3857824"/>
            <a:ext cx="2740424" cy="27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4725" y="2711200"/>
            <a:ext cx="2422171" cy="2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 rotWithShape="1">
          <a:blip r:embed="rId8">
            <a:alphaModFix/>
          </a:blip>
          <a:srcRect b="6360" l="21666" r="18514" t="8489"/>
          <a:stretch/>
        </p:blipFill>
        <p:spPr>
          <a:xfrm>
            <a:off x="6124150" y="-949200"/>
            <a:ext cx="2228823" cy="3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646432">
            <a:off x="6702947" y="3181807"/>
            <a:ext cx="1805102" cy="2976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9936" y="4032925"/>
            <a:ext cx="5240663" cy="1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042865" y="-1154866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50" y="-780725"/>
            <a:ext cx="1601544" cy="26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 rotWithShape="1">
          <a:blip r:embed="rId8">
            <a:alphaModFix/>
          </a:blip>
          <a:srcRect b="6360" l="21666" r="18514" t="8489"/>
          <a:stretch/>
        </p:blipFill>
        <p:spPr>
          <a:xfrm rot="10800000">
            <a:off x="309463" y="3147575"/>
            <a:ext cx="2228823" cy="30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85247" y="67600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 rotWithShape="1">
          <a:blip r:embed="rId5">
            <a:alphaModFix/>
          </a:blip>
          <a:srcRect b="18039" l="0" r="0" t="0"/>
          <a:stretch/>
        </p:blipFill>
        <p:spPr>
          <a:xfrm rot="5234285">
            <a:off x="7583553" y="1300575"/>
            <a:ext cx="3206476" cy="176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4351910">
            <a:off x="1990446" y="-1491813"/>
            <a:ext cx="1830875" cy="19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953924" y="4247075"/>
            <a:ext cx="1942651" cy="16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3442427">
            <a:off x="-626639" y="-563798"/>
            <a:ext cx="2007096" cy="18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243090">
            <a:off x="7875073" y="-190237"/>
            <a:ext cx="2055476" cy="14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12004">
            <a:off x="7274451" y="-656199"/>
            <a:ext cx="1472186" cy="19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287650">
            <a:off x="-476325" y="3652601"/>
            <a:ext cx="1472186" cy="1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1"/>
          <p:cNvPicPr preferRelativeResize="0"/>
          <p:nvPr/>
        </p:nvPicPr>
        <p:blipFill rotWithShape="1">
          <a:blip r:embed="rId7">
            <a:alphaModFix/>
          </a:blip>
          <a:srcRect b="0" l="23307" r="0" t="6803"/>
          <a:stretch/>
        </p:blipFill>
        <p:spPr>
          <a:xfrm flipH="1" rot="10517438">
            <a:off x="8446779" y="3155921"/>
            <a:ext cx="1126618" cy="155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1536688">
            <a:off x="5204355" y="4476989"/>
            <a:ext cx="4383194" cy="1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1018543" y="-976061"/>
            <a:ext cx="3292355" cy="16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1"/>
          <p:cNvPicPr preferRelativeResize="0"/>
          <p:nvPr/>
        </p:nvPicPr>
        <p:blipFill rotWithShape="1">
          <a:blip r:embed="rId10">
            <a:alphaModFix/>
          </a:blip>
          <a:srcRect b="0" l="23307" r="0" t="6803"/>
          <a:stretch/>
        </p:blipFill>
        <p:spPr>
          <a:xfrm flipH="1" rot="-881884">
            <a:off x="991679" y="-400916"/>
            <a:ext cx="1126617" cy="155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87278" y="-462775"/>
            <a:ext cx="1932701" cy="253339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dk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250" y="-492709"/>
            <a:ext cx="1932701" cy="193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74390">
            <a:off x="-1430876" y="3781325"/>
            <a:ext cx="2683749" cy="268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1650" y="3030450"/>
            <a:ext cx="3416399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745319">
            <a:off x="-1259425" y="4619700"/>
            <a:ext cx="4210883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 rotWithShape="1">
          <a:blip r:embed="rId7">
            <a:alphaModFix/>
          </a:blip>
          <a:srcRect b="0" l="0" r="23289" t="0"/>
          <a:stretch/>
        </p:blipFill>
        <p:spPr>
          <a:xfrm rot="257739">
            <a:off x="-801804" y="2671381"/>
            <a:ext cx="1425606" cy="1858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subTitle"/>
          </p:nvPr>
        </p:nvSpPr>
        <p:spPr>
          <a:xfrm>
            <a:off x="4923136" y="23307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2" type="subTitle"/>
          </p:nvPr>
        </p:nvSpPr>
        <p:spPr>
          <a:xfrm>
            <a:off x="1715263" y="2330799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3" type="subTitle"/>
          </p:nvPr>
        </p:nvSpPr>
        <p:spPr>
          <a:xfrm>
            <a:off x="1715375" y="17718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4" type="subTitle"/>
          </p:nvPr>
        </p:nvSpPr>
        <p:spPr>
          <a:xfrm>
            <a:off x="4923250" y="1771890"/>
            <a:ext cx="2505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6" name="Google Shape;5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99851" y="-146428"/>
            <a:ext cx="1722907" cy="1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51" y="-1417875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676" y="4676825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724" y="4158897"/>
            <a:ext cx="1722907" cy="17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9726" y="3958288"/>
            <a:ext cx="2204174" cy="21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692964">
            <a:off x="321446" y="4248127"/>
            <a:ext cx="2607384" cy="235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198375">
            <a:off x="8086208" y="70327"/>
            <a:ext cx="2607384" cy="235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64948">
            <a:off x="-505826" y="2585469"/>
            <a:ext cx="1396207" cy="255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803024" y="-912698"/>
            <a:ext cx="1336001" cy="24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5"/>
          <p:cNvPicPr preferRelativeResize="0"/>
          <p:nvPr/>
        </p:nvPicPr>
        <p:blipFill rotWithShape="1">
          <a:blip r:embed="rId9">
            <a:alphaModFix/>
          </a:blip>
          <a:srcRect b="0" l="26879" r="0" t="0"/>
          <a:stretch/>
        </p:blipFill>
        <p:spPr>
          <a:xfrm rot="679069">
            <a:off x="7442683" y="2964462"/>
            <a:ext cx="1651383" cy="20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5"/>
          <p:cNvPicPr preferRelativeResize="0"/>
          <p:nvPr/>
        </p:nvPicPr>
        <p:blipFill rotWithShape="1">
          <a:blip r:embed="rId9">
            <a:alphaModFix/>
          </a:blip>
          <a:srcRect b="0" l="26879" r="0" t="0"/>
          <a:stretch/>
        </p:blipFill>
        <p:spPr>
          <a:xfrm rot="-10799993">
            <a:off x="158782" y="-185049"/>
            <a:ext cx="1702532" cy="20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157596">
            <a:off x="-2224088" y="799238"/>
            <a:ext cx="4210884" cy="13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134840">
            <a:off x="7985465" y="1343498"/>
            <a:ext cx="1932700" cy="2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351910">
            <a:off x="5579976" y="-1545288"/>
            <a:ext cx="1830875" cy="193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5378" y="4431100"/>
            <a:ext cx="1942651" cy="16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42427">
            <a:off x="8020815" y="-563798"/>
            <a:ext cx="2007096" cy="187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243090">
            <a:off x="-529276" y="-190237"/>
            <a:ext cx="2055476" cy="14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12004">
            <a:off x="157785" y="-637799"/>
            <a:ext cx="1472186" cy="19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287650">
            <a:off x="8515836" y="3512664"/>
            <a:ext cx="1472186" cy="19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6"/>
          <p:cNvPicPr preferRelativeResize="0"/>
          <p:nvPr/>
        </p:nvPicPr>
        <p:blipFill rotWithShape="1">
          <a:blip r:embed="rId7">
            <a:alphaModFix/>
          </a:blip>
          <a:srcRect b="0" l="23307" r="0" t="6803"/>
          <a:stretch/>
        </p:blipFill>
        <p:spPr>
          <a:xfrm rot="-10517438">
            <a:off x="-632200" y="3339946"/>
            <a:ext cx="1126618" cy="1553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36688">
            <a:off x="-646351" y="4661014"/>
            <a:ext cx="4383194" cy="13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8750" y="-1169011"/>
            <a:ext cx="3292355" cy="16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10">
            <a:alphaModFix/>
          </a:blip>
          <a:srcRect b="0" l="23307" r="0" t="6803"/>
          <a:stretch/>
        </p:blipFill>
        <p:spPr>
          <a:xfrm rot="881884">
            <a:off x="7282975" y="-400916"/>
            <a:ext cx="1126617" cy="1553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888175" y="11831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888175" y="179607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84" name="Google Shape;84;p7"/>
          <p:cNvSpPr/>
          <p:nvPr>
            <p:ph idx="2" type="pic"/>
          </p:nvPr>
        </p:nvSpPr>
        <p:spPr>
          <a:xfrm>
            <a:off x="5643775" y="587125"/>
            <a:ext cx="2561400" cy="3735600"/>
          </a:xfrm>
          <a:prstGeom prst="rect">
            <a:avLst/>
          </a:prstGeom>
          <a:noFill/>
          <a:ln>
            <a:noFill/>
          </a:ln>
        </p:spPr>
      </p:sp>
      <p:pic>
        <p:nvPicPr>
          <p:cNvPr id="85" name="Google Shape;85;p7"/>
          <p:cNvPicPr preferRelativeResize="0"/>
          <p:nvPr/>
        </p:nvPicPr>
        <p:blipFill rotWithShape="1">
          <a:blip r:embed="rId2">
            <a:alphaModFix/>
          </a:blip>
          <a:srcRect b="0" l="0" r="0" t="23236"/>
          <a:stretch/>
        </p:blipFill>
        <p:spPr>
          <a:xfrm rot="-2008778">
            <a:off x="6384170" y="3479512"/>
            <a:ext cx="4451089" cy="341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7"/>
          <p:cNvPicPr preferRelativeResize="0"/>
          <p:nvPr/>
        </p:nvPicPr>
        <p:blipFill rotWithShape="1">
          <a:blip r:embed="rId3">
            <a:alphaModFix/>
          </a:blip>
          <a:srcRect b="14763" l="2962" r="17609" t="12222"/>
          <a:stretch/>
        </p:blipFill>
        <p:spPr>
          <a:xfrm rot="1493477">
            <a:off x="-1034125" y="3734871"/>
            <a:ext cx="2787000" cy="2561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975" y="3838275"/>
            <a:ext cx="2355051" cy="235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463304">
            <a:off x="-1967701" y="-972201"/>
            <a:ext cx="4071449" cy="19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1373950" y="4559563"/>
            <a:ext cx="4702925" cy="149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7"/>
          <p:cNvPicPr preferRelativeResize="0"/>
          <p:nvPr/>
        </p:nvPicPr>
        <p:blipFill rotWithShape="1">
          <a:blip r:embed="rId7">
            <a:alphaModFix/>
          </a:blip>
          <a:srcRect b="0" l="26879" r="0" t="0"/>
          <a:stretch/>
        </p:blipFill>
        <p:spPr>
          <a:xfrm rot="-468178">
            <a:off x="-674967" y="2641125"/>
            <a:ext cx="1702532" cy="20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93" name="Google Shape;9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6976" y="-1148012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36823" y="-1148014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988176" y="4485013"/>
            <a:ext cx="2750723" cy="228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167623" y="4599536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510918">
            <a:off x="-444209" y="4499399"/>
            <a:ext cx="2175301" cy="20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366427" y="2079361"/>
            <a:ext cx="1876374" cy="183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139171">
            <a:off x="8460347" y="3667869"/>
            <a:ext cx="1550223" cy="1523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1874884">
            <a:off x="642353" y="-642037"/>
            <a:ext cx="1093682" cy="183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589443">
            <a:off x="7105136" y="4349902"/>
            <a:ext cx="939726" cy="157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10441421">
            <a:off x="1153895" y="4138432"/>
            <a:ext cx="1268028" cy="1744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-602585">
            <a:off x="1823895" y="-877356"/>
            <a:ext cx="1268029" cy="1744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2103798">
            <a:off x="6400098" y="-605752"/>
            <a:ext cx="5158277" cy="252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-845333" y="1013262"/>
            <a:ext cx="1502308" cy="33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836745">
            <a:off x="7592779" y="-384063"/>
            <a:ext cx="1093681" cy="183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909287">
            <a:off x="-768802" y="-104356"/>
            <a:ext cx="1550222" cy="1523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pic>
        <p:nvPicPr>
          <p:cNvPr id="111" name="Google Shape;11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971359" y="3685987"/>
            <a:ext cx="1834975" cy="20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407823" y="4594187"/>
            <a:ext cx="1834973" cy="175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2962095">
            <a:off x="6898295" y="4005358"/>
            <a:ext cx="3421705" cy="207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8822927">
            <a:off x="7822509" y="3233599"/>
            <a:ext cx="1354150" cy="186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8977255">
            <a:off x="-847357" y="3554987"/>
            <a:ext cx="4084417" cy="200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10022662">
            <a:off x="680712" y="3677450"/>
            <a:ext cx="1213297" cy="200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821409">
            <a:off x="6703567" y="-1095050"/>
            <a:ext cx="2660575" cy="20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66491" y="-577300"/>
            <a:ext cx="1354150" cy="186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5021781" y="-1459472"/>
            <a:ext cx="4084454" cy="200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892938" y="-577300"/>
            <a:ext cx="1213297" cy="200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23" name="Google Shape;12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40350" y="3511675"/>
            <a:ext cx="2420099" cy="242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6825" y="-1150700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25" y="3738225"/>
            <a:ext cx="3153049" cy="315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50162">
            <a:off x="7424725" y="507275"/>
            <a:ext cx="3153049" cy="31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500"/>
              <a:buFont typeface="Gilda Display"/>
              <a:buNone/>
              <a:defRPr sz="3500">
                <a:solidFill>
                  <a:srgbClr val="434343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●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ellota Text"/>
              <a:buChar char="○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Bellota Text"/>
              <a:buChar char="■"/>
              <a:defRPr sz="1200">
                <a:solidFill>
                  <a:srgbClr val="434343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5.jpg"/><Relationship Id="rId4" Type="http://schemas.openxmlformats.org/officeDocument/2006/relationships/image" Target="../media/image1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1.jpg"/><Relationship Id="rId4" Type="http://schemas.openxmlformats.org/officeDocument/2006/relationships/image" Target="../media/image123.jpg"/><Relationship Id="rId5" Type="http://schemas.openxmlformats.org/officeDocument/2006/relationships/image" Target="../media/image12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8.jpg"/><Relationship Id="rId4" Type="http://schemas.openxmlformats.org/officeDocument/2006/relationships/image" Target="../media/image127.jpg"/><Relationship Id="rId5" Type="http://schemas.openxmlformats.org/officeDocument/2006/relationships/image" Target="../media/image1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1.png"/><Relationship Id="rId4" Type="http://schemas.openxmlformats.org/officeDocument/2006/relationships/image" Target="../media/image134.png"/><Relationship Id="rId5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DE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ctrTitle"/>
          </p:nvPr>
        </p:nvSpPr>
        <p:spPr>
          <a:xfrm>
            <a:off x="1118100" y="1367625"/>
            <a:ext cx="6907800" cy="18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Final Project Proposal</a:t>
            </a:r>
            <a:endParaRPr>
              <a:solidFill>
                <a:srgbClr val="434343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04" name="Google Shape;304;p22"/>
          <p:cNvSpPr txBox="1"/>
          <p:nvPr>
            <p:ph idx="1" type="subTitle"/>
          </p:nvPr>
        </p:nvSpPr>
        <p:spPr>
          <a:xfrm>
            <a:off x="2307600" y="3343513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Nashra Zaman</a:t>
            </a:r>
            <a:endParaRPr/>
          </a:p>
        </p:txBody>
      </p:sp>
      <p:pic>
        <p:nvPicPr>
          <p:cNvPr id="305" name="Google Shape;305;p22"/>
          <p:cNvPicPr preferRelativeResize="0"/>
          <p:nvPr/>
        </p:nvPicPr>
        <p:blipFill rotWithShape="1">
          <a:blip r:embed="rId3">
            <a:alphaModFix/>
          </a:blip>
          <a:srcRect b="0" l="25887" r="0" t="0"/>
          <a:stretch/>
        </p:blipFill>
        <p:spPr>
          <a:xfrm>
            <a:off x="6234350" y="3412150"/>
            <a:ext cx="2063075" cy="278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69375" y="3959488"/>
            <a:ext cx="4702925" cy="149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DE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Bangladesh Wrapped - Wireframe</a:t>
            </a:r>
            <a:endParaRPr/>
          </a:p>
        </p:txBody>
      </p:sp>
      <p:pic>
        <p:nvPicPr>
          <p:cNvPr id="312" name="Google Shape;3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625" y="1170125"/>
            <a:ext cx="295611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415" y="1170125"/>
            <a:ext cx="29561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1DE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Pages on website</a:t>
            </a:r>
            <a:endParaRPr/>
          </a:p>
        </p:txBody>
      </p:sp>
      <p:sp>
        <p:nvSpPr>
          <p:cNvPr id="319" name="Google Shape;319;p24"/>
          <p:cNvSpPr txBox="1"/>
          <p:nvPr>
            <p:ph idx="2" type="title"/>
          </p:nvPr>
        </p:nvSpPr>
        <p:spPr>
          <a:xfrm>
            <a:off x="1379587" y="1560825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01.</a:t>
            </a:r>
            <a:endParaRPr/>
          </a:p>
        </p:txBody>
      </p:sp>
      <p:sp>
        <p:nvSpPr>
          <p:cNvPr id="320" name="Google Shape;320;p24"/>
          <p:cNvSpPr txBox="1"/>
          <p:nvPr>
            <p:ph idx="3" type="title"/>
          </p:nvPr>
        </p:nvSpPr>
        <p:spPr>
          <a:xfrm>
            <a:off x="1379587" y="2891921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04.</a:t>
            </a:r>
            <a:endParaRPr/>
          </a:p>
        </p:txBody>
      </p:sp>
      <p:sp>
        <p:nvSpPr>
          <p:cNvPr id="321" name="Google Shape;321;p24"/>
          <p:cNvSpPr txBox="1"/>
          <p:nvPr>
            <p:ph idx="4" type="title"/>
          </p:nvPr>
        </p:nvSpPr>
        <p:spPr>
          <a:xfrm>
            <a:off x="4078861" y="1560825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02.</a:t>
            </a:r>
            <a:endParaRPr/>
          </a:p>
        </p:txBody>
      </p:sp>
      <p:sp>
        <p:nvSpPr>
          <p:cNvPr id="322" name="Google Shape;322;p24"/>
          <p:cNvSpPr txBox="1"/>
          <p:nvPr>
            <p:ph idx="5" type="title"/>
          </p:nvPr>
        </p:nvSpPr>
        <p:spPr>
          <a:xfrm>
            <a:off x="4078861" y="2891921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05.</a:t>
            </a:r>
            <a:endParaRPr/>
          </a:p>
        </p:txBody>
      </p:sp>
      <p:sp>
        <p:nvSpPr>
          <p:cNvPr id="323" name="Google Shape;323;p24"/>
          <p:cNvSpPr txBox="1"/>
          <p:nvPr>
            <p:ph idx="6" type="title"/>
          </p:nvPr>
        </p:nvSpPr>
        <p:spPr>
          <a:xfrm>
            <a:off x="6778135" y="1560825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03.</a:t>
            </a:r>
            <a:endParaRPr/>
          </a:p>
        </p:txBody>
      </p:sp>
      <p:sp>
        <p:nvSpPr>
          <p:cNvPr id="324" name="Google Shape;324;p24"/>
          <p:cNvSpPr txBox="1"/>
          <p:nvPr>
            <p:ph idx="7" type="title"/>
          </p:nvPr>
        </p:nvSpPr>
        <p:spPr>
          <a:xfrm>
            <a:off x="6778135" y="2891921"/>
            <a:ext cx="7518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06.</a:t>
            </a:r>
            <a:endParaRPr/>
          </a:p>
        </p:txBody>
      </p:sp>
      <p:sp>
        <p:nvSpPr>
          <p:cNvPr id="325" name="Google Shape;325;p24"/>
          <p:cNvSpPr txBox="1"/>
          <p:nvPr>
            <p:ph idx="1" type="subTitle"/>
          </p:nvPr>
        </p:nvSpPr>
        <p:spPr>
          <a:xfrm>
            <a:off x="602725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Home Page</a:t>
            </a:r>
            <a:endParaRPr/>
          </a:p>
        </p:txBody>
      </p:sp>
      <p:sp>
        <p:nvSpPr>
          <p:cNvPr id="326" name="Google Shape;326;p24"/>
          <p:cNvSpPr txBox="1"/>
          <p:nvPr>
            <p:ph idx="8" type="subTitle"/>
          </p:nvPr>
        </p:nvSpPr>
        <p:spPr>
          <a:xfrm>
            <a:off x="3302000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Streetfood</a:t>
            </a:r>
            <a:endParaRPr/>
          </a:p>
        </p:txBody>
      </p:sp>
      <p:sp>
        <p:nvSpPr>
          <p:cNvPr id="327" name="Google Shape;327;p24"/>
          <p:cNvSpPr txBox="1"/>
          <p:nvPr>
            <p:ph idx="9" type="subTitle"/>
          </p:nvPr>
        </p:nvSpPr>
        <p:spPr>
          <a:xfrm>
            <a:off x="6001275" y="22241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Jewellery</a:t>
            </a:r>
            <a:endParaRPr/>
          </a:p>
        </p:txBody>
      </p:sp>
      <p:sp>
        <p:nvSpPr>
          <p:cNvPr id="328" name="Google Shape;328;p24"/>
          <p:cNvSpPr txBox="1"/>
          <p:nvPr>
            <p:ph idx="13" type="subTitle"/>
          </p:nvPr>
        </p:nvSpPr>
        <p:spPr>
          <a:xfrm>
            <a:off x="602725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Art</a:t>
            </a:r>
            <a:endParaRPr/>
          </a:p>
        </p:txBody>
      </p:sp>
      <p:sp>
        <p:nvSpPr>
          <p:cNvPr id="329" name="Google Shape;329;p24"/>
          <p:cNvSpPr txBox="1"/>
          <p:nvPr>
            <p:ph idx="14" type="subTitle"/>
          </p:nvPr>
        </p:nvSpPr>
        <p:spPr>
          <a:xfrm>
            <a:off x="3302000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Language</a:t>
            </a:r>
            <a:endParaRPr/>
          </a:p>
        </p:txBody>
      </p:sp>
      <p:sp>
        <p:nvSpPr>
          <p:cNvPr id="330" name="Google Shape;330;p24"/>
          <p:cNvSpPr txBox="1"/>
          <p:nvPr>
            <p:ph idx="15" type="subTitle"/>
          </p:nvPr>
        </p:nvSpPr>
        <p:spPr>
          <a:xfrm>
            <a:off x="6001275" y="3612813"/>
            <a:ext cx="23055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Fashion</a:t>
            </a:r>
            <a:endParaRPr/>
          </a:p>
        </p:txBody>
      </p:sp>
      <p:pic>
        <p:nvPicPr>
          <p:cNvPr id="331" name="Google Shape;331;p24"/>
          <p:cNvPicPr preferRelativeResize="0"/>
          <p:nvPr/>
        </p:nvPicPr>
        <p:blipFill rotWithShape="1">
          <a:blip r:embed="rId3">
            <a:alphaModFix/>
          </a:blip>
          <a:srcRect b="0" l="20327" r="19424" t="4507"/>
          <a:stretch/>
        </p:blipFill>
        <p:spPr>
          <a:xfrm rot="-10318947">
            <a:off x="7938498" y="1338303"/>
            <a:ext cx="1885829" cy="298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4"/>
          <p:cNvPicPr preferRelativeResize="0"/>
          <p:nvPr/>
        </p:nvPicPr>
        <p:blipFill rotWithShape="1">
          <a:blip r:embed="rId4">
            <a:alphaModFix/>
          </a:blip>
          <a:srcRect b="6933" l="0" r="0" t="0"/>
          <a:stretch/>
        </p:blipFill>
        <p:spPr>
          <a:xfrm>
            <a:off x="-1521250" y="1348550"/>
            <a:ext cx="2305500" cy="21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5"/>
          <p:cNvSpPr txBox="1"/>
          <p:nvPr>
            <p:ph type="title"/>
          </p:nvPr>
        </p:nvSpPr>
        <p:spPr>
          <a:xfrm>
            <a:off x="888175" y="11831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Color Palette</a:t>
            </a:r>
            <a:endParaRPr/>
          </a:p>
        </p:txBody>
      </p:sp>
      <p:pic>
        <p:nvPicPr>
          <p:cNvPr id="338" name="Google Shape;3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90" y="1803262"/>
            <a:ext cx="8484419" cy="15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Mood Board</a:t>
            </a:r>
            <a:endParaRPr/>
          </a:p>
        </p:txBody>
      </p:sp>
      <p:pic>
        <p:nvPicPr>
          <p:cNvPr id="344" name="Google Shape;3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50" y="1624950"/>
            <a:ext cx="1824950" cy="27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075" y="1624950"/>
            <a:ext cx="2052046" cy="27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900" y="1624276"/>
            <a:ext cx="1824951" cy="273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7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Mood Board</a:t>
            </a:r>
            <a:endParaRPr/>
          </a:p>
        </p:txBody>
      </p:sp>
      <p:pic>
        <p:nvPicPr>
          <p:cNvPr id="352" name="Google Shape;3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375" y="1624275"/>
            <a:ext cx="2189924" cy="27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699" y="1975588"/>
            <a:ext cx="2034800" cy="20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1900" y="1485238"/>
            <a:ext cx="1696210" cy="30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Inspo - Style</a:t>
            </a:r>
            <a:endParaRPr/>
          </a:p>
        </p:txBody>
      </p:sp>
      <p:pic>
        <p:nvPicPr>
          <p:cNvPr id="360" name="Google Shape;3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025" y="1633550"/>
            <a:ext cx="2419351" cy="3024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7188" y="1633550"/>
            <a:ext cx="2269623" cy="30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000" y="1633550"/>
            <a:ext cx="2419351" cy="3024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eenery Palette Business Plan by Slidesgo">
  <a:themeElements>
    <a:clrScheme name="Simple Light">
      <a:dk1>
        <a:srgbClr val="434343"/>
      </a:dk1>
      <a:lt1>
        <a:srgbClr val="F4F1DE"/>
      </a:lt1>
      <a:dk2>
        <a:srgbClr val="BA926F"/>
      </a:dk2>
      <a:lt2>
        <a:srgbClr val="CCD5AE"/>
      </a:lt2>
      <a:accent1>
        <a:srgbClr val="E9EDC9"/>
      </a:accent1>
      <a:accent2>
        <a:srgbClr val="888D78"/>
      </a:accent2>
      <a:accent3>
        <a:srgbClr val="EFE4D2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